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8E61-6217-79D7-CF23-57820C776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683995-1CD4-6B75-F70B-C98C50A2C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B12E-ACDC-C4C6-1FBB-CC27B7729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B60B5-D01A-3D7F-494B-2AAF252BC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FC6C6-AFB1-B7C3-2C22-8C36C3D5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4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580F-069A-B410-6359-C743B1C0E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FA8CEF-68AF-09DF-9028-EC6792B626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2472D-912C-915D-8136-2509C0BB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EFF5C-07D2-B106-2A3D-D045710D1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AEDE9-ABC2-27E7-3C12-25F008C2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9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ED9260-E1A5-4BE7-511A-BB4D02C8C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D8C38-D0EB-DF86-0DAE-88EBD5DD4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2715C-262B-7374-96E7-19AF87BF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EA8BB-3B28-3C33-831D-9AE1A772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B8344-7106-C1C3-3B2F-09ABE283F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5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F5448-190A-F59F-77C1-4E41C38D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DDAA1-9AF7-7F2E-7FDA-D00131005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DC70C-5A97-0D76-0654-6AC0B51E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A98D8-7C20-E14D-BE48-19C3FF532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332746-C9D8-E7B8-A4AD-3251B663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2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1551-3240-048F-6A27-F958D0FF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D4F39-B3C6-189C-4217-D11FC1F45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CDB70-EE80-518B-BC74-4A4F32200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CD1F-2D33-8678-DCA9-39651C1E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A06E0-4EC8-CD59-2A44-C084AC68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0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DCAEB-5E87-8FED-D898-0CC095439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00369-7587-B246-B7EF-7BAB0DDDB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D94F1-F90F-6580-5210-757140BC3C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A78AB-2099-EC9D-6615-FCC6CB7A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09D46-507C-123B-53A9-8BD927DFE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DA57F-2EFA-0A72-355F-A7FC2EE2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B99C-6C0A-52AC-CE9C-90F771AD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2C9E9-0D19-96AA-0FD2-23864499D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C6B7E-7405-5AC1-D571-38731003B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67719F-60B8-0B98-9E7B-F1DEEFEE1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425E74-F862-6348-740E-2EC87058F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DF875B-6C1D-FC02-4EDC-AD836DDA2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904142-B9C3-3988-FE24-7C7F06DB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BCE63C-DCC6-0D31-C750-FBEEA0FF5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4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E25A-4A94-609E-38D2-9D6BE584D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ED2FBF-BB48-02D1-5A12-7B1A16CC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8814B-1869-F1AE-ED4A-90CCF7310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CCF0D-A00B-75E2-963A-8763C517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6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AAA239-3BB3-8C1A-1E60-C549E1B79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8BC54-091F-40DF-FCE2-BD352457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1324B-B216-61B3-9109-470B90F1F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7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07E4A-ABEE-ADDE-D72D-E76BE1EDB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C45C6-7EBB-C315-1BA9-1F5435223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90154-42AE-D003-9CE4-63329959D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596345-1397-CFA6-5994-BAC1AEAE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FBAE20-01F5-3F9F-D1DF-904E70323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3C5EC-CE6A-9354-28D6-AFAABBEA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DC468-C656-FB65-63D1-F4C93A9D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866B6A-D445-24A6-8D03-951D000F7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2BFAA-7D5D-BD40-127F-42BC66596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17F6A-F4BF-89D5-A8AD-D0F1A9BC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3BAF5-13F8-C69A-ECA3-4408F50B2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17DF8-3AD0-A1D8-90A6-7F709761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1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ED9CB2-04DA-E62E-0D6E-EE61EF0F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AD774-5B63-4502-07CF-34E99764B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8AACF-5AAA-0608-90C9-4680BEA6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27EDB4-83BD-4527-8981-EF012D554189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9A2F4-671C-8664-74C6-172C60CE3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105CF-CF88-FC42-8D0C-12BE311FC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F51D17-21EA-458E-B198-5ED6DEFDE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blue hexagons with white text&#10;&#10;AI-generated content may be incorrect.">
            <a:extLst>
              <a:ext uri="{FF2B5EF4-FFF2-40B4-BE49-F238E27FC236}">
                <a16:creationId xmlns:a16="http://schemas.microsoft.com/office/drawing/2014/main" id="{F567CD66-25FC-FC63-62C7-FF791E321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2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blue rectangles with text&#10;&#10;AI-generated content may be incorrect.">
            <a:extLst>
              <a:ext uri="{FF2B5EF4-FFF2-40B4-BE49-F238E27FC236}">
                <a16:creationId xmlns:a16="http://schemas.microsoft.com/office/drawing/2014/main" id="{41F1AE87-3828-2647-D8C8-1B0B2C7BE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a red and blue sign&#10;&#10;AI-generated content may be incorrect.">
            <a:extLst>
              <a:ext uri="{FF2B5EF4-FFF2-40B4-BE49-F238E27FC236}">
                <a16:creationId xmlns:a16="http://schemas.microsoft.com/office/drawing/2014/main" id="{6A5B9776-FAE7-D5BD-1D51-51F988AAD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5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ue and red rectangles&#10;&#10;AI-generated content may be incorrect.">
            <a:extLst>
              <a:ext uri="{FF2B5EF4-FFF2-40B4-BE49-F238E27FC236}">
                <a16:creationId xmlns:a16="http://schemas.microsoft.com/office/drawing/2014/main" id="{AF0BB4D3-4809-D247-4153-622D7EDFB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39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ed and white circle with a white background&#10;&#10;AI-generated content may be incorrect.">
            <a:extLst>
              <a:ext uri="{FF2B5EF4-FFF2-40B4-BE49-F238E27FC236}">
                <a16:creationId xmlns:a16="http://schemas.microsoft.com/office/drawing/2014/main" id="{F3E5062C-01C5-496F-FBA4-7527B87077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832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Angela Hopp</dc:creator>
  <cp:lastModifiedBy>Angela Hopp</cp:lastModifiedBy>
  <cp:revision>1</cp:revision>
  <dcterms:created xsi:type="dcterms:W3CDTF">2025-05-13T21:47:13Z</dcterms:created>
  <dcterms:modified xsi:type="dcterms:W3CDTF">2025-05-13T21:48:23Z</dcterms:modified>
</cp:coreProperties>
</file>